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89750" cy="100187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B42D"/>
    <a:srgbClr val="EED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>
      <p:cViewPr varScale="1">
        <p:scale>
          <a:sx n="42" d="100"/>
          <a:sy n="42" d="100"/>
        </p:scale>
        <p:origin x="528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969" cy="5014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242" y="0"/>
            <a:ext cx="2985969" cy="5014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50072-FF64-4ED1-B437-1C4FC85D6498}" type="datetimeFigureOut">
              <a:rPr lang="en-US" smtClean="0"/>
              <a:pPr/>
              <a:t>7/12/2023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52475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359" y="4758636"/>
            <a:ext cx="5513032" cy="4507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5576"/>
            <a:ext cx="2985969" cy="501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242" y="9515576"/>
            <a:ext cx="2985969" cy="501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A2525-DB63-42D3-A6CA-8A730B3752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21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089025"/>
            <a:ext cx="59436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743200"/>
            <a:ext cx="5943600" cy="519113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362200" y="6248400"/>
            <a:ext cx="43434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1048FF6-EFC2-4A2E-890E-12786DC2FF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03007-7C2D-46FD-923B-9C84A48FEE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FA57E-AAC5-4103-B164-3E19B47B52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3276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295400"/>
            <a:ext cx="3276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6B3FD6-89CC-4DF9-A929-1F923E8832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1EE6B-95E5-4976-949B-45B6339DC2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F4289-3BC6-4B52-9A27-084DD1872A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D9C31-C26E-4C1E-ABF9-3DB5715308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36916-A8EA-47C4-A4FF-41460295FD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D0B146-0722-4964-BE95-C68AD8093E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E2662E-EC0E-4915-95EB-CFF1A9ED15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81600" y="152400"/>
            <a:ext cx="16764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48768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9DA3A-F287-46EE-B221-1D6EF15601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52400"/>
            <a:ext cx="6705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6705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248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7400" y="6248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r>
              <a:rPr lang="he-IL" smtClean="0"/>
              <a:t>לאור נבו - </a:t>
            </a:r>
            <a:r>
              <a:rPr lang="en-US" smtClean="0"/>
              <a:t>JEEPON-NAIM = </a:t>
            </a:r>
            <a:r>
              <a:rPr lang="he-IL" smtClean="0"/>
              <a:t>מדריך השטח שלכם בצפון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10200" y="6248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7B79771F-3D90-4383-A277-391B66DB332B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0"/>
            <a:ext cx="7391400" cy="125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0"/>
            <a:ext cx="5257800" cy="838200"/>
          </a:xfrm>
        </p:spPr>
        <p:txBody>
          <a:bodyPr/>
          <a:lstStyle/>
          <a:p>
            <a:r>
              <a:rPr lang="he-IL" sz="2800" b="1" i="1" u="sng" dirty="0" smtClean="0">
                <a:solidFill>
                  <a:srgbClr val="FF0000"/>
                </a:solidFill>
              </a:rPr>
              <a:t>הטיול הבא ?תצפיות </a:t>
            </a:r>
            <a:r>
              <a:rPr lang="he-IL" sz="2800" b="1" i="1" u="sng" dirty="0" smtClean="0">
                <a:solidFill>
                  <a:srgbClr val="FF0000"/>
                </a:solidFill>
              </a:rPr>
              <a:t>בגבול </a:t>
            </a:r>
            <a:r>
              <a:rPr lang="he-IL" sz="2800" b="1" i="1" u="sng" smtClean="0">
                <a:solidFill>
                  <a:srgbClr val="FF0000"/>
                </a:solidFill>
              </a:rPr>
              <a:t>הצפון </a:t>
            </a:r>
            <a:r>
              <a:rPr lang="he-IL" sz="2800" b="1" i="1" u="sng" smtClean="0">
                <a:solidFill>
                  <a:srgbClr val="FF0000"/>
                </a:solidFill>
              </a:rPr>
              <a:t> </a:t>
            </a:r>
            <a:endParaRPr lang="en-US" sz="2800" b="1" i="1" u="sng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048FF6-EFC2-4A2E-890E-12786DC2FF8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362200" y="6248400"/>
            <a:ext cx="4953000" cy="457200"/>
          </a:xfrm>
        </p:spPr>
        <p:txBody>
          <a:bodyPr/>
          <a:lstStyle/>
          <a:p>
            <a:r>
              <a:rPr lang="he-IL" sz="1400" b="1" dirty="0" smtClean="0"/>
              <a:t>   לאור נבו -  054-788-5039 </a:t>
            </a:r>
            <a:r>
              <a:rPr lang="en-US" sz="1400" b="1" dirty="0" smtClean="0"/>
              <a:t>JEEPON-NAIM= </a:t>
            </a:r>
            <a:r>
              <a:rPr lang="he-IL" sz="1400" b="1" dirty="0" smtClean="0"/>
              <a:t> מדריך השטח שלכם בצפון</a:t>
            </a:r>
            <a:endParaRPr lang="en-US" sz="1400" b="1" dirty="0"/>
          </a:p>
        </p:txBody>
      </p:sp>
      <p:sp>
        <p:nvSpPr>
          <p:cNvPr id="8" name="Curved Up Ribbon 7"/>
          <p:cNvSpPr/>
          <p:nvPr/>
        </p:nvSpPr>
        <p:spPr bwMode="auto">
          <a:xfrm rot="2039939">
            <a:off x="5944932" y="4732597"/>
            <a:ext cx="2831645" cy="1143000"/>
          </a:xfrm>
          <a:prstGeom prst="ellipseRibbon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b="1" dirty="0" smtClean="0"/>
              <a:t>ג'יפאי     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b="1" dirty="0" smtClean="0"/>
              <a:t>אינו עבריין !!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Curved Up Ribbon 8"/>
          <p:cNvSpPr/>
          <p:nvPr/>
        </p:nvSpPr>
        <p:spPr bwMode="auto">
          <a:xfrm rot="19725718">
            <a:off x="482525" y="4557968"/>
            <a:ext cx="2590800" cy="1143000"/>
          </a:xfrm>
          <a:prstGeom prst="ellipseRibbon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b="1" i="1" dirty="0" smtClean="0"/>
              <a:t>ג'יפאי אוהב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b="1" i="1" dirty="0" smtClean="0"/>
              <a:t>טבע נקי !!</a:t>
            </a:r>
            <a:endParaRPr lang="en-US" b="1" i="1" dirty="0" smtClean="0"/>
          </a:p>
        </p:txBody>
      </p:sp>
      <p:pic>
        <p:nvPicPr>
          <p:cNvPr id="10" name="Picture 9" descr="גיפון-נעים-הדרכות שטח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4114800"/>
            <a:ext cx="3657600" cy="212324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7924800" cy="3200400"/>
          </a:xfrm>
        </p:spPr>
        <p:txBody>
          <a:bodyPr/>
          <a:lstStyle/>
          <a:p>
            <a:pPr algn="ctr"/>
            <a:r>
              <a:rPr lang="he-IL" b="1" dirty="0" smtClean="0"/>
              <a:t>             גם אני </a:t>
            </a:r>
            <a:r>
              <a:rPr lang="he-IL" b="1" dirty="0" smtClean="0"/>
              <a:t>עשיתי חוצה גליל – מכרמיאל לנחל גי"ש</a:t>
            </a:r>
            <a:r>
              <a:rPr lang="he-IL" b="1" dirty="0" smtClean="0"/>
              <a:t> </a:t>
            </a:r>
            <a:r>
              <a:rPr lang="he-IL" b="1" dirty="0" smtClean="0"/>
              <a:t>–</a:t>
            </a:r>
          </a:p>
          <a:p>
            <a:pPr algn="ctr"/>
            <a:r>
              <a:rPr lang="he-IL" b="1" dirty="0" smtClean="0"/>
              <a:t> מתצפיות למעיינות!</a:t>
            </a:r>
          </a:p>
          <a:p>
            <a:pPr algn="r"/>
            <a:r>
              <a:rPr lang="he-IL" dirty="0" smtClean="0"/>
              <a:t>1 – ביקרנו במבחר אתרי תצפיות </a:t>
            </a:r>
            <a:r>
              <a:rPr lang="he-IL" dirty="0" smtClean="0"/>
              <a:t>לבקעת כרמיאל,</a:t>
            </a:r>
            <a:endParaRPr lang="he-IL" b="1" dirty="0" smtClean="0">
              <a:solidFill>
                <a:srgbClr val="00B050"/>
              </a:solidFill>
            </a:endParaRPr>
          </a:p>
          <a:p>
            <a:pPr algn="r"/>
            <a:r>
              <a:rPr lang="he-IL" dirty="0" smtClean="0"/>
              <a:t>2 – הכרנו </a:t>
            </a:r>
            <a:r>
              <a:rPr lang="he-IL" dirty="0" smtClean="0"/>
              <a:t>את יישובי הבקעה והפיזור המגזרי</a:t>
            </a:r>
            <a:r>
              <a:rPr lang="he-IL" dirty="0" smtClean="0"/>
              <a:t>.</a:t>
            </a:r>
            <a:endParaRPr lang="he-IL" dirty="0" smtClean="0"/>
          </a:p>
          <a:p>
            <a:pPr algn="r"/>
            <a:r>
              <a:rPr lang="he-IL" dirty="0" smtClean="0"/>
              <a:t>3-  חווינו שילוב בין טיול שטח </a:t>
            </a:r>
            <a:r>
              <a:rPr lang="he-IL" dirty="0" smtClean="0"/>
              <a:t>בנופים ואפשרויות מאתגרות בין מקורות </a:t>
            </a:r>
            <a:r>
              <a:rPr lang="he-IL" dirty="0" err="1" smtClean="0"/>
              <a:t>המיים</a:t>
            </a:r>
            <a:r>
              <a:rPr lang="he-IL" dirty="0" smtClean="0"/>
              <a:t> המצננים ביום חם!! </a:t>
            </a:r>
            <a:endParaRPr lang="he-IL" dirty="0" smtClean="0"/>
          </a:p>
          <a:p>
            <a:pPr algn="r"/>
            <a:r>
              <a:rPr lang="en-US" b="1" i="1" u="sng" dirty="0" smtClean="0"/>
              <a:t>- 4</a:t>
            </a:r>
            <a:r>
              <a:rPr lang="he-IL" b="1" i="1" u="sng" dirty="0" smtClean="0"/>
              <a:t>העיקר : נוסעים עם גז קבוע – לאט ורגוע   -4-</a:t>
            </a:r>
            <a:endParaRPr lang="en-US" b="1" i="1" u="sng" dirty="0"/>
          </a:p>
        </p:txBody>
      </p:sp>
      <p:sp>
        <p:nvSpPr>
          <p:cNvPr id="11" name="Flowchart: Punched Tape 10"/>
          <p:cNvSpPr/>
          <p:nvPr/>
        </p:nvSpPr>
        <p:spPr bwMode="auto">
          <a:xfrm rot="16200000">
            <a:off x="6705600" y="2590800"/>
            <a:ext cx="3733800" cy="1143000"/>
          </a:xfrm>
          <a:prstGeom prst="flowChartPunchedTap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@</a:t>
            </a:r>
            <a:r>
              <a:rPr lang="he-IL" sz="2000" dirty="0" smtClean="0"/>
              <a:t>גם אני מסייר בשביל הסנהדרין,עם </a:t>
            </a:r>
            <a:r>
              <a:rPr lang="he-IL" sz="3200" i="1" u="sng" dirty="0" smtClean="0"/>
              <a:t>הג'יפון-נעים    </a:t>
            </a:r>
            <a:r>
              <a:rPr lang="he-IL" sz="2000" dirty="0" smtClean="0"/>
              <a:t>            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nowy road design template">
  <a:themeElements>
    <a:clrScheme name="Default Design 7">
      <a:dk1>
        <a:srgbClr val="336699"/>
      </a:dk1>
      <a:lt1>
        <a:srgbClr val="5A4B3C"/>
      </a:lt1>
      <a:dk2>
        <a:srgbClr val="000000"/>
      </a:dk2>
      <a:lt2>
        <a:srgbClr val="ABC3D5"/>
      </a:lt2>
      <a:accent1>
        <a:srgbClr val="D2EBEB"/>
      </a:accent1>
      <a:accent2>
        <a:srgbClr val="CDC8C8"/>
      </a:accent2>
      <a:accent3>
        <a:srgbClr val="AAAAAA"/>
      </a:accent3>
      <a:accent4>
        <a:srgbClr val="4C3F32"/>
      </a:accent4>
      <a:accent5>
        <a:srgbClr val="E5F3F3"/>
      </a:accent5>
      <a:accent6>
        <a:srgbClr val="BAB5B5"/>
      </a:accent6>
      <a:hlink>
        <a:srgbClr val="7DB996"/>
      </a:hlink>
      <a:folHlink>
        <a:srgbClr val="F0A03C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78A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333333"/>
        </a:dk1>
        <a:lt1>
          <a:srgbClr val="FFFFFF"/>
        </a:lt1>
        <a:dk2>
          <a:srgbClr val="000000"/>
        </a:dk2>
        <a:lt2>
          <a:srgbClr val="333333"/>
        </a:lt2>
        <a:accent1>
          <a:srgbClr val="E6F5FF"/>
        </a:accent1>
        <a:accent2>
          <a:srgbClr val="0099CC"/>
        </a:accent2>
        <a:accent3>
          <a:srgbClr val="FFFFFF"/>
        </a:accent3>
        <a:accent4>
          <a:srgbClr val="2A2A2A"/>
        </a:accent4>
        <a:accent5>
          <a:srgbClr val="F0F9FF"/>
        </a:accent5>
        <a:accent6>
          <a:srgbClr val="008AB9"/>
        </a:accent6>
        <a:hlink>
          <a:srgbClr val="C0C0C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336699"/>
        </a:dk1>
        <a:lt1>
          <a:srgbClr val="5A4B3C"/>
        </a:lt1>
        <a:dk2>
          <a:srgbClr val="000000"/>
        </a:dk2>
        <a:lt2>
          <a:srgbClr val="ABC3D5"/>
        </a:lt2>
        <a:accent1>
          <a:srgbClr val="D2EBEB"/>
        </a:accent1>
        <a:accent2>
          <a:srgbClr val="CDC8C8"/>
        </a:accent2>
        <a:accent3>
          <a:srgbClr val="AAAAAA"/>
        </a:accent3>
        <a:accent4>
          <a:srgbClr val="4C3F32"/>
        </a:accent4>
        <a:accent5>
          <a:srgbClr val="E5F3F3"/>
        </a:accent5>
        <a:accent6>
          <a:srgbClr val="BAB5B5"/>
        </a:accent6>
        <a:hlink>
          <a:srgbClr val="7DB996"/>
        </a:hlink>
        <a:folHlink>
          <a:srgbClr val="F0A03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663300"/>
        </a:dk1>
        <a:lt1>
          <a:srgbClr val="C0C0C0"/>
        </a:lt1>
        <a:dk2>
          <a:srgbClr val="C8B876"/>
        </a:dk2>
        <a:lt2>
          <a:srgbClr val="5A552D"/>
        </a:lt2>
        <a:accent1>
          <a:srgbClr val="CDCD9B"/>
        </a:accent1>
        <a:accent2>
          <a:srgbClr val="FFFFCD"/>
        </a:accent2>
        <a:accent3>
          <a:srgbClr val="DCDCDC"/>
        </a:accent3>
        <a:accent4>
          <a:srgbClr val="562A00"/>
        </a:accent4>
        <a:accent5>
          <a:srgbClr val="E3E3CB"/>
        </a:accent5>
        <a:accent6>
          <a:srgbClr val="E7E7BA"/>
        </a:accent6>
        <a:hlink>
          <a:srgbClr val="9900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E3E5C"/>
        </a:dk1>
        <a:lt1>
          <a:srgbClr val="B2B2B2"/>
        </a:lt1>
        <a:dk2>
          <a:srgbClr val="A5A5C3"/>
        </a:dk2>
        <a:lt2>
          <a:srgbClr val="4D4D4D"/>
        </a:lt2>
        <a:accent1>
          <a:srgbClr val="F5F5DC"/>
        </a:accent1>
        <a:accent2>
          <a:srgbClr val="C84B0A"/>
        </a:accent2>
        <a:accent3>
          <a:srgbClr val="CFCFDE"/>
        </a:accent3>
        <a:accent4>
          <a:srgbClr val="979797"/>
        </a:accent4>
        <a:accent5>
          <a:srgbClr val="F9F9EB"/>
        </a:accent5>
        <a:accent6>
          <a:srgbClr val="B54308"/>
        </a:accent6>
        <a:hlink>
          <a:srgbClr val="91ACFF"/>
        </a:hlink>
        <a:folHlink>
          <a:srgbClr val="D7915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005A58"/>
        </a:dk1>
        <a:lt1>
          <a:srgbClr val="B9C5D5"/>
        </a:lt1>
        <a:dk2>
          <a:srgbClr val="006699"/>
        </a:dk2>
        <a:lt2>
          <a:srgbClr val="006699"/>
        </a:lt2>
        <a:accent1>
          <a:srgbClr val="0F5E7D"/>
        </a:accent1>
        <a:accent2>
          <a:srgbClr val="6D6FC7"/>
        </a:accent2>
        <a:accent3>
          <a:srgbClr val="AAB8CA"/>
        </a:accent3>
        <a:accent4>
          <a:srgbClr val="9EA8B6"/>
        </a:accent4>
        <a:accent5>
          <a:srgbClr val="AAB6BF"/>
        </a:accent5>
        <a:accent6>
          <a:srgbClr val="6264B4"/>
        </a:accent6>
        <a:hlink>
          <a:srgbClr val="00FF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Snowy road design template</Template>
  <TotalTime>9191</TotalTime>
  <Words>96</Words>
  <Application>Microsoft Office PowerPoint</Application>
  <PresentationFormat>‫הצגה על המסך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Snowy road design template</vt:lpstr>
      <vt:lpstr>הטיול הבא ?תצפיות בגבול הצפון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תעודת ג'יפאי</dc:title>
  <dc:creator>Leor Nevo</dc:creator>
  <cp:lastModifiedBy>חשבון Microsoft</cp:lastModifiedBy>
  <cp:revision>20</cp:revision>
  <cp:lastPrinted>2023-07-12T21:03:33Z</cp:lastPrinted>
  <dcterms:created xsi:type="dcterms:W3CDTF">2020-03-02T08:26:01Z</dcterms:created>
  <dcterms:modified xsi:type="dcterms:W3CDTF">2023-07-12T21:04:41Z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TC010721541033</vt:lpwstr>
  </property>
</Properties>
</file>